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88" r:id="rId5"/>
    <p:sldId id="260" r:id="rId6"/>
    <p:sldId id="295" r:id="rId7"/>
    <p:sldId id="292" r:id="rId8"/>
    <p:sldId id="262" r:id="rId9"/>
    <p:sldId id="263" r:id="rId10"/>
    <p:sldId id="298" r:id="rId11"/>
    <p:sldId id="297" r:id="rId12"/>
    <p:sldId id="294" r:id="rId13"/>
    <p:sldId id="299" r:id="rId14"/>
    <p:sldId id="300" r:id="rId15"/>
    <p:sldId id="264" r:id="rId16"/>
    <p:sldId id="281" r:id="rId17"/>
    <p:sldId id="289" r:id="rId18"/>
    <p:sldId id="265" r:id="rId19"/>
    <p:sldId id="270" r:id="rId20"/>
    <p:sldId id="276" r:id="rId21"/>
    <p:sldId id="271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52545"/>
            <a:ext cx="4176463" cy="1688823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Дс№4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г.Камышин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Фомиченко Г.В.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435984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технологий  в образовательном процессе с детьми ОВЗ дошкольного возраста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8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347734" cy="6260802"/>
          </a:xfrm>
        </p:spPr>
      </p:pic>
    </p:spTree>
    <p:extLst>
      <p:ext uri="{BB962C8B-B14F-4D97-AF65-F5344CB8AC3E}">
        <p14:creationId xmlns:p14="http://schemas.microsoft.com/office/powerpoint/2010/main" xmlns="" val="8450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548680"/>
            <a:ext cx="7046169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Нейрогимнастика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424936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Нейрогимнастика (гимнастика мозга),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упражнения которой активизирует полноценную работу левого и правого полушария, помогают управлять эмоциональной, физической и умственной жизнью. Данная гимнастика способствует лучшему восприятию информации. Использование на практике нейропсихологических игр служит эффективным дополнением к общепринятым наиболее популярным классическим технологиям и методикам.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78206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428490" cy="6480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3" y="174588"/>
            <a:ext cx="4438094" cy="64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08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7724674" cy="5793506"/>
          </a:xfrm>
        </p:spPr>
      </p:pic>
    </p:spTree>
    <p:extLst>
      <p:ext uri="{BB962C8B-B14F-4D97-AF65-F5344CB8AC3E}">
        <p14:creationId xmlns:p14="http://schemas.microsoft.com/office/powerpoint/2010/main" xmlns="" val="410170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6672"/>
            <a:ext cx="4741312" cy="5707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18" y="3861048"/>
            <a:ext cx="2642649" cy="2752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91" y="66007"/>
            <a:ext cx="2439302" cy="37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29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53244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Гимнастика пробуждения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568952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Еще одним элементом, относящимся к комплексу мер, направленных на сохранение и стимулирование здоровья, являются упражнения, которые выполняются после дневного сна.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делают упражнения на кроватках, самомассаж,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прогулки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ребристым дощечкам, пробежки из спальни в игровую комнату, в которых поддерживается небольшая разница температур. В комплекс бодрящей гимнастики могут быть включены упражнения для профилактики нарушений осанки, предупреждения плоскостопия, элементы пальчиковых и дыхательных упражнений и другие виды.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технологии, направленные на поддержание здоровья и активности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ОВЗ,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включают в себя ходьбу по кругу на носках, пятках, медленный бег.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бодрящие процедуры позволяют быстро включиться организму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рабочий ритм и укрепить состояние его здоровья.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121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8526"/>
            <a:ext cx="3137875" cy="34750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283" y="3356992"/>
            <a:ext cx="2445736" cy="3260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089" y="62068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27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960" y="188640"/>
            <a:ext cx="4698521" cy="62646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721860" cy="62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35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3" cy="141277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.Массаж и самомассаж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8496944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работе с детьми с ОВЗ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важная роль отводится развитию навыков самомассажа. Он помогает не только расслабить мышцы, снять напряжение, но и улучшить координацию. Специально разработанные упражнения способны помочь научиться переключать движения – тормозить лишние и активизировать необходимые.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учат массировать ладони, предплечья, кисти рук. Для этого используются такие движения, как поглаживания, вдавливание, растирание, похлопывание, пощипывание, разгибание/сгибание пальчиков. Для такого массажа могут использовать и подручные предметы: карандаши, мячи, шарики.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708" y="3501008"/>
            <a:ext cx="2517744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785658"/>
            <a:ext cx="2304256" cy="3072342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89647"/>
            <a:ext cx="2376264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24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7821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.Подвижные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8064896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Подвижные и спортивные игры развивают у детей настойчивость, смелость, решительность, инициативу, сообразительность и мышление. В комплекс мероприятий, которые в официальных документах называются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технологии в детском саду», в обязательном порядке должны быть включены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игры. 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3528392" cy="3920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564904"/>
            <a:ext cx="3744416" cy="40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8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76672"/>
            <a:ext cx="7317432" cy="58326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здоровья детей и его укрепление является одной из основных задач каждого дошкольного учреждения. При этом заботятся не только о физическом, но и о психическом и социальном благополучии малышей.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Само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 «здоровье» представляет собой интегральное понятие, включающее характеристики физического и психического развития человека, адаптационные возможности его организма, его социальную активность, которые в итоге и обеспечивают определенный уровень умственной и физической работоспособности.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система мероприятий по сохранению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73632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342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10.Занятия по физкультуре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424936" cy="52565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Особое внимание отводится занятиям физической культурой. В каждом ДОУ они должны быть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раза в неделю и проводиться не в группе, а в специальном спортивном или музыкальном зале.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физкультурой помещение проветривается, лишь после этого в него можно заводить детей.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Главной задачей этих занятий является формирование необходимых двигательных навыков и умений у дошкольников, развитие физических качеств. Также важно создать условия для реализации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 с ОВЗ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своей потребности в двигательной активности. Все это является основой для их физического и психического благополучия.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199" y="4221088"/>
            <a:ext cx="2547445" cy="2636912"/>
          </a:xfrm>
          <a:prstGeom prst="rect">
            <a:avLst/>
          </a:prstGeom>
        </p:spPr>
      </p:pic>
      <p:pic>
        <p:nvPicPr>
          <p:cNvPr id="3074" name="Picture 2" descr="F:\_PROFILE\Desktop\KcAKAsN94J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3096344" cy="2317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233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25544" cy="586583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 в работе ДОУ здоровьесберегающих педагогических технологий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9" name="Picture 5" descr="D:\Фотографии 2020\группа3\IMG_20200728_09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608512" cy="3456384"/>
          </a:xfrm>
          <a:prstGeom prst="rect">
            <a:avLst/>
          </a:prstGeom>
          <a:noFill/>
        </p:spPr>
      </p:pic>
      <p:pic>
        <p:nvPicPr>
          <p:cNvPr id="8" name="Picture 6" descr="D:\Фотографии 2020\2 группа\IMG_20200728_09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18402" cy="482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116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50763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548680"/>
            <a:ext cx="7704856" cy="462684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технологиий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осознанное отношение к соблюдению культурно-гигиенических требований и здоровьесберегающее поведение в повседневной жизни, эмоциональное благополучие, социальные навыки и уверенность в себе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здоровьесберегающих технологий: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Стимулирование и сохранение здоровья детей дошкольного возраста.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правильному и здоровому образу жизни дошкольников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состояния здоровья.</a:t>
            </a: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919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448939" cy="6336704"/>
          </a:xfrm>
        </p:spPr>
      </p:pic>
    </p:spTree>
    <p:extLst>
      <p:ext uri="{BB962C8B-B14F-4D97-AF65-F5344CB8AC3E}">
        <p14:creationId xmlns:p14="http://schemas.microsoft.com/office/powerpoint/2010/main" xmlns="" val="18980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692696"/>
            <a:ext cx="7046168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Утренняя гимнастика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280920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 физических упражнений с утра (утренняя гимнастика, зарядка, гигиеническая гимнастика) — это не только часть двигательного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режима детей с ОВЗ,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которая помогает сохранять и совершенствовать их физические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и игровая форма взаимодействия с детьми, способствующая успешной организации последующих видов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212976"/>
            <a:ext cx="2952328" cy="304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068960"/>
            <a:ext cx="2546748" cy="3139058"/>
          </a:xfrm>
          <a:prstGeom prst="rect">
            <a:avLst/>
          </a:prstGeo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96952"/>
            <a:ext cx="263969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27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/>
              <a:t>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Артикуляционная гимнастика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280920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Артикуляционная гимнастика — это упражнения для тренировки языка, губ, щек и нижней челюсти. Именно эти органы отвечают за четкое и правильное произношение звуков и слов. Артикуляционные упражнения повышают подвижность органов речи, увеличивают силу их движений, а также помогают ребенку запомнить правильное положение языка и губ. С помощью артикуляционной гимнастики формируется правильное «автоматическое» произношение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01008"/>
            <a:ext cx="4176464" cy="31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22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34201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Пальчиковая гимнастика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24936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развития мелкой моторики и развлечения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ОВЗ важно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проводить с ними регулярную разминку рук. Учеными было доказано, что именно стимуляция пальцев рук крох способствует развитию речи. Кроме того, она необходима для того, 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лучше справлялся с рисованием и письмом и меньше уставал при проведении занятий.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достаточно простые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педагогические технологии, но их пользу сложно переоценить. Регулярное их использование в саду и дома поможет ребенку развить мелкую моторику и, соответственно, стимулировать речь.</a:t>
            </a:r>
          </a:p>
          <a:p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861048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97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34201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Дыхательная гимнастика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8136904" cy="518457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важно уделять внимание и правильному дыханию. Во время вдоха грудная клетка должна расширяться, при этом входящий в легкие воздух попадает в альвеолы, где кровь насыщается кислородом. Важно, 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дышали не поверхностно, а полной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грудью.Стимулирующие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упражнения необходимы не только детям, страдающим от частых простудных заболеваний, бронхитов, пневмоний, астмы, 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относительно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здоровым малышам. </a:t>
            </a:r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284984"/>
            <a:ext cx="2520280" cy="3360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068960"/>
            <a:ext cx="2646294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12976"/>
            <a:ext cx="2532926" cy="33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48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88640"/>
            <a:ext cx="726219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Динамические паузы во время занятий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49694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Особое внимание должно уделяться отдыху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ОВЗ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образовательного процесса. По мере утомляемости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необходимо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делать специальные паузы.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паузы проводятся по мере необходимости.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обычно под стихотворный материал с определенной сюжетной линией. Это помогает детям уловить связь между действием и выполняемым ими движением. При подборе стихов обязательно учитывается возраст малышей, их двигательные и речевые возможности. Паузы очень важны для развития детей. Совместные упражнения со взрослыми помогают избавиться от зажатости, неуверенности, снять напряжение после ознакомления с новым материалом, развить внимание и память.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76046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798</TotalTime>
  <Words>935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Использование здоровьесберегающих технологий  в образовательном процессе с детьми ОВЗ дошкольного возраста</vt:lpstr>
      <vt:lpstr>Слайд 2</vt:lpstr>
      <vt:lpstr>Слайд 3</vt:lpstr>
      <vt:lpstr>Слайд 4</vt:lpstr>
      <vt:lpstr>1. Утренняя гимнастика</vt:lpstr>
      <vt:lpstr>2. Артикуляционная гимнастика</vt:lpstr>
      <vt:lpstr>3. Пальчиковая гимнастика</vt:lpstr>
      <vt:lpstr>4. Дыхательная гимнастика</vt:lpstr>
      <vt:lpstr>5. Динамические паузы во время занятий</vt:lpstr>
      <vt:lpstr>Слайд 10</vt:lpstr>
      <vt:lpstr>6. Нейрогимнастика</vt:lpstr>
      <vt:lpstr>Слайд 12</vt:lpstr>
      <vt:lpstr>Слайд 13</vt:lpstr>
      <vt:lpstr>Слайд 14</vt:lpstr>
      <vt:lpstr>7. Гимнастика пробуждения</vt:lpstr>
      <vt:lpstr>Слайд 16</vt:lpstr>
      <vt:lpstr>Слайд 17</vt:lpstr>
      <vt:lpstr>8.Массаж и самомассаж</vt:lpstr>
      <vt:lpstr>9.Подвижные игры</vt:lpstr>
      <vt:lpstr>10.Занятия по физкультуре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 в образовательном процессе дошкольного учреждения</dc:title>
  <dc:creator>Vitaliy</dc:creator>
  <cp:lastModifiedBy>Пользователь</cp:lastModifiedBy>
  <cp:revision>91</cp:revision>
  <dcterms:created xsi:type="dcterms:W3CDTF">2016-11-24T17:15:48Z</dcterms:created>
  <dcterms:modified xsi:type="dcterms:W3CDTF">2024-06-14T11:11:41Z</dcterms:modified>
</cp:coreProperties>
</file>